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467" r:id="rId2"/>
    <p:sldId id="46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FFFF"/>
    <a:srgbClr val="FF99FF"/>
    <a:srgbClr val="0000FF"/>
    <a:srgbClr val="37FF91"/>
    <a:srgbClr val="00A84C"/>
    <a:srgbClr val="FFFF00"/>
    <a:srgbClr val="FF00FF"/>
    <a:srgbClr val="FFFFFF"/>
    <a:srgbClr val="F00A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46" autoAdjust="0"/>
    <p:restoredTop sz="93911" autoAdjust="0"/>
  </p:normalViewPr>
  <p:slideViewPr>
    <p:cSldViewPr>
      <p:cViewPr varScale="1">
        <p:scale>
          <a:sx n="114" d="100"/>
          <a:sy n="114" d="100"/>
        </p:scale>
        <p:origin x="204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06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86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9E048E10-3276-4A2C-BADA-82C9C2DD3493}" type="datetime1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F91C7051-FF0D-4515-AA97-CA05B3337C72}" type="datetime1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96D8D2CC-5749-45E4-B2A6-3460F7B3E2E2}" type="datetime1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D84B257-D26B-49E6-A69B-B6BAEB15FE40}" type="datetime1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1F49E760-F1B6-4843-8DF7-584CFD3B2370}" type="datetime1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05AFF4CB-C3DA-4CC2-9D8C-F8D3919ED8F8}" type="datetime1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CEC6EC0B-A510-4CA8-81E7-C6A28A25DC49}" type="datetime1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8FD6E9FE-7D60-4433-8E90-F0FAD184CDB3}" type="datetime1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4ADC06BC-EE4F-4AC1-8AFD-73A19652DBD6}" type="datetime1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1531DCE9-67E4-4DC0-8F04-B889CCE73987}" type="datetime1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7"/>
            <a:ext cx="2133600" cy="365125"/>
          </a:xfrm>
          <a:prstGeom prst="rect">
            <a:avLst/>
          </a:prstGeom>
        </p:spPr>
        <p:txBody>
          <a:bodyPr/>
          <a:lstStyle/>
          <a:p>
            <a:fld id="{D8B9CDE9-DA76-4176-B609-84438BFAAD2E}" type="datetime1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0"/>
            <a:ext cx="628628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9144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0"/>
            <a:ext cx="9144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685800" rtl="0" eaLnBrk="1" latinLnBrk="0" hangingPunct="1">
        <a:spcBef>
          <a:spcPct val="0"/>
        </a:spcBef>
        <a:buNone/>
        <a:defRPr sz="225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35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05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9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9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62DB-4117-4772-AC42-DCF9DB077254}" type="datetime1">
              <a:rPr lang="en-US" smtClean="0"/>
              <a:t>6/8/2018</a:t>
            </a:fld>
            <a:endParaRPr lang="en-US"/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0" y="0"/>
            <a:ext cx="9143999" cy="6858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UVa eRD6 R&amp;D Plans for FY19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F949D24-61A1-4C06-8CB5-0C08CE888CF0}"/>
              </a:ext>
            </a:extLst>
          </p:cNvPr>
          <p:cNvSpPr/>
          <p:nvPr/>
        </p:nvSpPr>
        <p:spPr>
          <a:xfrm>
            <a:off x="0" y="685800"/>
            <a:ext cx="9143999" cy="5728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the test beam data of the large &amp; low-mass UVa-FT GEM &amp; small µRWELL prototypes</a:t>
            </a:r>
          </a:p>
          <a:p>
            <a:pPr marL="731520" lvl="1" indent="-274320" algn="just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Studies spatial resolution performances of the two detectors</a:t>
            </a:r>
          </a:p>
          <a:p>
            <a:pPr marL="731520" lvl="1" indent="-274320" algn="just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Characterization of the µRWELL prototype</a:t>
            </a:r>
          </a:p>
          <a:p>
            <a:pPr marL="731520" lvl="1" indent="-274320" algn="just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Preparation for publication in a peer-reviewed journal</a:t>
            </a:r>
          </a:p>
          <a:p>
            <a:pPr marL="274320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low mass small scale cylindrical µRWELL detector with FIT - UVa will investigates:</a:t>
            </a:r>
          </a:p>
          <a:p>
            <a:pPr marL="731520" lvl="1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Various 2D readout strips designs better suited for cylindrical geometry</a:t>
            </a:r>
          </a:p>
          <a:p>
            <a:pPr marL="731520" lvl="1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Available technologies and challenges of truly low mass µRWELL detector</a:t>
            </a:r>
          </a:p>
          <a:p>
            <a:pPr marL="274320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Acquisition of small scale SRS readout system with VMM chips</a:t>
            </a:r>
          </a:p>
          <a:p>
            <a:pPr marL="731520" lvl="1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Test and characterize SRS-VMM electronics, developed for MPGD tracking detectors</a:t>
            </a:r>
          </a:p>
          <a:p>
            <a:pPr marL="731520" lvl="1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SRS-VMM is supported by CERN based RD51 as a replacement for APV electronics for MPGDs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the paper on the studies of Cr-GEM</a:t>
            </a:r>
          </a:p>
          <a:p>
            <a:pPr marL="731520" lvl="1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Test and characterize SRS-VMM electronics, developed for MPGD tracking detectors</a:t>
            </a:r>
          </a:p>
          <a:p>
            <a:pPr marL="731520" lvl="1" indent="-274320" algn="just">
              <a:lnSpc>
                <a:spcPct val="2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SRS-VMM is supported by CERN based RD51 as a replacement for APV electronics for MPGDs</a:t>
            </a:r>
            <a:endParaRPr lang="en-US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81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R&amp;D Meeting @ Temple U.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62DB-4117-4772-AC42-DCF9DB077254}" type="datetime1">
              <a:rPr lang="en-US" smtClean="0"/>
              <a:t>6/8/2018</a:t>
            </a:fld>
            <a:endParaRPr lang="en-US"/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0" y="0"/>
            <a:ext cx="9143999" cy="6858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UVa eRD6 Budget Request for FY19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C05C4C-3526-4E56-A8A8-FE287AB7BB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017415"/>
              </p:ext>
            </p:extLst>
          </p:nvPr>
        </p:nvGraphicFramePr>
        <p:xfrm>
          <a:off x="838200" y="1143000"/>
          <a:ext cx="7467600" cy="370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8962">
                  <a:extLst>
                    <a:ext uri="{9D8B030D-6E8A-4147-A177-3AD203B41FA5}">
                      <a16:colId xmlns:a16="http://schemas.microsoft.com/office/drawing/2014/main" val="2700731013"/>
                    </a:ext>
                  </a:extLst>
                </a:gridCol>
                <a:gridCol w="2268638">
                  <a:extLst>
                    <a:ext uri="{9D8B030D-6E8A-4147-A177-3AD203B41FA5}">
                      <a16:colId xmlns:a16="http://schemas.microsoft.com/office/drawing/2014/main" val="2404477483"/>
                    </a:ext>
                  </a:extLst>
                </a:gridCol>
              </a:tblGrid>
              <a:tr h="4977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R&amp;D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Amount (k$)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122665"/>
                  </a:ext>
                </a:extLst>
              </a:tr>
              <a:tr h="64094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readout strips for cylindrical µRWELL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010008"/>
                  </a:ext>
                </a:extLst>
              </a:tr>
              <a:tr h="64094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Acquisition of SRS-VMM electronics (1k channels)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658694"/>
                  </a:ext>
                </a:extLst>
              </a:tr>
              <a:tr h="64094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Travels (Conference – review meeting – test beam)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353733"/>
                  </a:ext>
                </a:extLst>
              </a:tr>
              <a:tr h="64094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 support and Lab accessories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954776"/>
                  </a:ext>
                </a:extLst>
              </a:tr>
              <a:tr h="640947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291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870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12151</TotalTime>
  <Words>224</Words>
  <Application>Microsoft Office PowerPoint</Application>
  <PresentationFormat>On-screen Show (4:3)</PresentationFormat>
  <Paragraphs>35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1748</cp:revision>
  <dcterms:created xsi:type="dcterms:W3CDTF">2013-04-08T15:33:27Z</dcterms:created>
  <dcterms:modified xsi:type="dcterms:W3CDTF">2018-06-08T11:04:59Z</dcterms:modified>
</cp:coreProperties>
</file>